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812722"/>
            <a:ext cx="245243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SRIKANTH 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Student ID :au 622021104108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126</TotalTime>
  <Words>673</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35</cp:revision>
  <dcterms:modified xsi:type="dcterms:W3CDTF">2024-04-09T10:05:08Z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